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62" r:id="rId2"/>
    <p:sldId id="301" r:id="rId3"/>
    <p:sldId id="300" r:id="rId4"/>
    <p:sldId id="312" r:id="rId5"/>
    <p:sldId id="313" r:id="rId6"/>
    <p:sldId id="259" r:id="rId7"/>
    <p:sldId id="263" r:id="rId8"/>
    <p:sldId id="264" r:id="rId9"/>
    <p:sldId id="265" r:id="rId10"/>
    <p:sldId id="266" r:id="rId11"/>
    <p:sldId id="283" r:id="rId12"/>
    <p:sldId id="284" r:id="rId13"/>
    <p:sldId id="314" r:id="rId14"/>
    <p:sldId id="315" r:id="rId15"/>
    <p:sldId id="31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DISPLACER" id="{950FB535-164D-4321-8B3E-692A0AB3BDD7}">
          <p14:sldIdLst>
            <p14:sldId id="283"/>
            <p14:sldId id="284"/>
            <p14:sldId id="314"/>
            <p14:sldId id="315"/>
          </p14:sldIdLst>
        </p14:section>
        <p14:section name="WIP" id="{0B02E8BF-C0B7-4550-81EB-F473A7AD7393}">
          <p14:sldIdLst>
            <p14:sldId id="316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3503A"/>
    <a:srgbClr val="E69D2B"/>
    <a:srgbClr val="FF0000"/>
    <a:srgbClr val="ED7D31"/>
    <a:srgbClr val="0070C0"/>
    <a:srgbClr val="FFAA55"/>
    <a:srgbClr val="FF6666"/>
    <a:srgbClr val="EE6644"/>
    <a:srgbClr val="AACC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4" autoAdjust="0"/>
    <p:restoredTop sz="95082" autoAdjust="0"/>
  </p:normalViewPr>
  <p:slideViewPr>
    <p:cSldViewPr snapToGrid="0">
      <p:cViewPr varScale="1">
        <p:scale>
          <a:sx n="72" d="100"/>
          <a:sy n="72" d="100"/>
        </p:scale>
        <p:origin x="15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221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21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Layout" Target="../slideLayouts/slideLayout6.xml"/><Relationship Id="rId7" Type="http://schemas.openxmlformats.org/officeDocument/2006/relationships/slide" Target="slide4.xml"/><Relationship Id="rId12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" Target="slide16.xml"/><Relationship Id="rId11" Type="http://schemas.microsoft.com/office/2007/relationships/hdphoto" Target="../media/hdphoto1.wdp"/><Relationship Id="rId5" Type="http://schemas.openxmlformats.org/officeDocument/2006/relationships/slide" Target="slide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6.xml"/><Relationship Id="rId7" Type="http://schemas.openxmlformats.org/officeDocument/2006/relationships/image" Target="../media/image2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4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6.xml"/><Relationship Id="rId3" Type="http://schemas.openxmlformats.org/officeDocument/2006/relationships/slide" Target="slide7.xml"/><Relationship Id="rId7" Type="http://schemas.openxmlformats.org/officeDocument/2006/relationships/slide" Target="slide10.xml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slide" Target="slide8.xml"/><Relationship Id="rId15" Type="http://schemas.openxmlformats.org/officeDocument/2006/relationships/slide" Target="slide6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" Target="slide9.xml"/><Relationship Id="rId1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10" Type="http://schemas.openxmlformats.org/officeDocument/2006/relationships/image" Target="../media/image3.png"/><Relationship Id="rId4" Type="http://schemas.openxmlformats.org/officeDocument/2006/relationships/slide" Target="slide16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0" Type="http://schemas.openxmlformats.org/officeDocument/2006/relationships/slide" Target="slide5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10.png"/><Relationship Id="rId5" Type="http://schemas.openxmlformats.org/officeDocument/2006/relationships/slide" Target="slide4.xml"/><Relationship Id="rId10" Type="http://schemas.openxmlformats.org/officeDocument/2006/relationships/slide" Target="slide5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slide" Target="slide8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slide" Target="slide4.xml"/><Relationship Id="rId1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15.xml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slide" Target="slide6.xml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6.xml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slide" Target="slide11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6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329FF147-CE9E-4019-A5FC-58562FB3E8F6}"/>
              </a:ext>
            </a:extLst>
          </p:cNvPr>
          <p:cNvGrpSpPr/>
          <p:nvPr/>
        </p:nvGrpSpPr>
        <p:grpSpPr>
          <a:xfrm>
            <a:off x="-6627855" y="-562429"/>
            <a:ext cx="6172194" cy="7982857"/>
            <a:chOff x="-1598446" y="-562429"/>
            <a:chExt cx="6172194" cy="798285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D28EE63-BDEC-467C-BAFD-277FCC9A93C3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90438613-F935-4F47-8091-69CF8D5CB27E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8" name="TextBox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51B0E1BE-ED9F-47AF-8E11-17B12F53595C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0C1A897A-51D1-43E1-803E-75074D0C36A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0" name="TextBox 39">
              <a:hlinkClick r:id="rId8" action="ppaction://hlinksldjump"/>
              <a:extLst>
                <a:ext uri="{FF2B5EF4-FFF2-40B4-BE49-F238E27FC236}">
                  <a16:creationId xmlns:a16="http://schemas.microsoft.com/office/drawing/2014/main" id="{3456F6EB-C877-4B04-9EFE-0904DD19A5EC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pic>
        <p:nvPicPr>
          <p:cNvPr id="3" name="1065677934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A79257-5DC1-4B85-8070-8CC433EA910E}"/>
              </a:ext>
            </a:extLst>
          </p:cNvPr>
          <p:cNvGrpSpPr/>
          <p:nvPr/>
        </p:nvGrpSpPr>
        <p:grpSpPr>
          <a:xfrm>
            <a:off x="1703104" y="1871026"/>
            <a:ext cx="5737787" cy="3786827"/>
            <a:chOff x="1703104" y="1871026"/>
            <a:chExt cx="5737787" cy="37868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809614-C236-481A-AAEC-722DB91F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90BCD0-F174-4377-85CC-2BBA5FFF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6FA2F6-9FAD-4568-BF74-8FED1FBEAE34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F50EC5-DF41-4697-AD6E-4F2A6CDA5F53}"/>
                </a:ext>
              </a:extLst>
            </p:cNvPr>
            <p:cNvSpPr txBox="1"/>
            <p:nvPr/>
          </p:nvSpPr>
          <p:spPr>
            <a:xfrm>
              <a:off x="1703104" y="5288521"/>
              <a:ext cx="5737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>
                  <a:solidFill>
                    <a:srgbClr val="FFFFF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CLICK MOUSE</a:t>
              </a:r>
              <a:endParaRPr lang="ko-KR" altLang="en-US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E843E-DF67-459F-9BB5-22BF30208859}"/>
              </a:ext>
            </a:extLst>
          </p:cNvPr>
          <p:cNvGrpSpPr/>
          <p:nvPr/>
        </p:nvGrpSpPr>
        <p:grpSpPr>
          <a:xfrm>
            <a:off x="10845032" y="2527042"/>
            <a:ext cx="4136486" cy="1701223"/>
            <a:chOff x="1703109" y="1728583"/>
            <a:chExt cx="5737782" cy="235979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02173EB-5D72-4BC8-B3E5-69CA98D2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202C47-13EA-4F9C-AF32-46E9C4279733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PREVIEW VER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73616" y="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74DCDF0-9B75-4FA5-A05C-4F022FD9715A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hlinkClick r:id="rId6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6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5" y="0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4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6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94" y="0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19912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49" y="0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9956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6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52315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79828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61" y="528928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638968" y="5623679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55700" y="5024965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E467E3C-CA07-4519-BDA3-1686592AD60A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31D6CF4A-2F6A-4BD2-A0F1-8B03EF72D7ED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D632A7A-E742-4A07-BE6A-CECC8587E3C0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054790B9-8648-4BEC-8D81-0AFA48C4A2AC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85C7A2DF-E088-4A2F-BD01-FD7F5E4F46D1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55700" y="5024965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B3212C7A-C33A-4E48-A223-5EEDF0C77544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EF670D21-B224-4797-8F8E-21B6FD067A2A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5C2912C-5DD4-4414-89E9-968548136560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241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E3771-BE2A-4B7A-901A-6924054F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WIP</a:t>
            </a: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716244-3444-4982-B4A6-6FB6ED87F9B1}"/>
              </a:ext>
            </a:extLst>
          </p:cNvPr>
          <p:cNvGrpSpPr/>
          <p:nvPr/>
        </p:nvGrpSpPr>
        <p:grpSpPr>
          <a:xfrm>
            <a:off x="2416628" y="2482865"/>
            <a:ext cx="4310743" cy="1892269"/>
            <a:chOff x="2416628" y="2819400"/>
            <a:chExt cx="4310743" cy="1892269"/>
          </a:xfrm>
        </p:grpSpPr>
        <p:pic>
          <p:nvPicPr>
            <p:cNvPr id="3" name="그림 2">
              <a:hlinkClick r:id="rId2" action="ppaction://hlinksldjump"/>
              <a:extLst>
                <a:ext uri="{FF2B5EF4-FFF2-40B4-BE49-F238E27FC236}">
                  <a16:creationId xmlns:a16="http://schemas.microsoft.com/office/drawing/2014/main" id="{A68FC890-9599-4A52-BD1C-4E084F771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6" y="4076203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EC035A-DF5D-4E89-AF11-F46F6F0A9F77}"/>
                </a:ext>
              </a:extLst>
            </p:cNvPr>
            <p:cNvSpPr/>
            <p:nvPr/>
          </p:nvSpPr>
          <p:spPr>
            <a:xfrm>
              <a:off x="2416628" y="2819400"/>
              <a:ext cx="4310743" cy="1219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SORRY!</a:t>
              </a:r>
              <a:endParaRPr lang="ko-KR" altLang="en-US" sz="44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EC57C65-0F16-49D4-B6B0-1786FD4CAFB4}"/>
              </a:ext>
            </a:extLst>
          </p:cNvPr>
          <p:cNvCxnSpPr>
            <a:cxnSpLocks/>
          </p:cNvCxnSpPr>
          <p:nvPr/>
        </p:nvCxnSpPr>
        <p:spPr>
          <a:xfrm flipV="1">
            <a:off x="4571999" y="4528458"/>
            <a:ext cx="0" cy="827313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57D041-5779-46B9-90AF-76C0BBFAB9DC}"/>
              </a:ext>
            </a:extLst>
          </p:cNvPr>
          <p:cNvSpPr/>
          <p:nvPr/>
        </p:nvSpPr>
        <p:spPr>
          <a:xfrm>
            <a:off x="3120569" y="5358104"/>
            <a:ext cx="2902860" cy="60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BACK TO TITLE</a:t>
            </a:r>
            <a:endParaRPr lang="ko-KR" altLang="en-US" sz="240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8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48CB88-E020-4C0A-88B9-93FCB566A6A6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2C7205-3FAE-47ED-8654-A18C04ED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852C48F-CDAC-47C3-A98E-8D761205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63C15-9F2C-482A-B554-741A8E01503B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pic>
        <p:nvPicPr>
          <p:cNvPr id="10" name="그림 9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0E72C80-5ADE-431A-A714-BE0AA620E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7267" y="-2470040"/>
            <a:ext cx="4250767" cy="169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EB2127-9BF5-45F7-B943-87AE6FE9E4FC}"/>
              </a:ext>
            </a:extLst>
          </p:cNvPr>
          <p:cNvSpPr txBox="1"/>
          <p:nvPr/>
        </p:nvSpPr>
        <p:spPr>
          <a:xfrm>
            <a:off x="-4240267" y="-769441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5D531-6B54-4FE1-AA28-4EDBBF25D888}"/>
              </a:ext>
            </a:extLst>
          </p:cNvPr>
          <p:cNvSpPr txBox="1"/>
          <p:nvPr/>
        </p:nvSpPr>
        <p:spPr>
          <a:xfrm>
            <a:off x="-4264770" y="6858000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8045B-7BF7-4938-8603-42D8A8A880C9}"/>
              </a:ext>
            </a:extLst>
          </p:cNvPr>
          <p:cNvSpPr txBox="1"/>
          <p:nvPr/>
        </p:nvSpPr>
        <p:spPr>
          <a:xfrm>
            <a:off x="9133500" y="-770841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3762D-61DA-44EC-BB9D-128DF2D5F0BB}"/>
              </a:ext>
            </a:extLst>
          </p:cNvPr>
          <p:cNvSpPr txBox="1"/>
          <p:nvPr/>
        </p:nvSpPr>
        <p:spPr>
          <a:xfrm>
            <a:off x="9134760" y="6858000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5" name="그림 14">
            <a:hlinkClick r:id="rId5" action="ppaction://hlinksldjump"/>
            <a:extLst>
              <a:ext uri="{FF2B5EF4-FFF2-40B4-BE49-F238E27FC236}">
                <a16:creationId xmlns:a16="http://schemas.microsoft.com/office/drawing/2014/main" id="{B1037B1A-F138-4EC9-AF71-67A6E130E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-2470040"/>
            <a:ext cx="4250767" cy="1699199"/>
          </a:xfrm>
          <a:prstGeom prst="rect">
            <a:avLst/>
          </a:prstGeom>
        </p:spPr>
      </p:pic>
      <p:pic>
        <p:nvPicPr>
          <p:cNvPr id="16" name="그림 15">
            <a:hlinkClick r:id="rId7" action="ppaction://hlinksldjump"/>
            <a:extLst>
              <a:ext uri="{FF2B5EF4-FFF2-40B4-BE49-F238E27FC236}">
                <a16:creationId xmlns:a16="http://schemas.microsoft.com/office/drawing/2014/main" id="{A87D5C71-6188-4239-B729-1DF11834F9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7622737"/>
            <a:ext cx="4250764" cy="1699199"/>
          </a:xfrm>
          <a:prstGeom prst="rect">
            <a:avLst/>
          </a:prstGeom>
        </p:spPr>
      </p:pic>
      <p:pic>
        <p:nvPicPr>
          <p:cNvPr id="17" name="그림 16">
            <a:hlinkClick r:id="rId9" action="ppaction://hlinksldjump"/>
            <a:extLst>
              <a:ext uri="{FF2B5EF4-FFF2-40B4-BE49-F238E27FC236}">
                <a16:creationId xmlns:a16="http://schemas.microsoft.com/office/drawing/2014/main" id="{72DBD75C-8A19-4977-8FAB-679B7C4812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0767" y="7627441"/>
            <a:ext cx="4250767" cy="169919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4785381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0BBF25-8F72-4E28-963F-422FFA5F548E}"/>
              </a:ext>
            </a:extLst>
          </p:cNvPr>
          <p:cNvGrpSpPr/>
          <p:nvPr/>
        </p:nvGrpSpPr>
        <p:grpSpPr>
          <a:xfrm>
            <a:off x="-1598446" y="-562429"/>
            <a:ext cx="6172194" cy="7982857"/>
            <a:chOff x="-1598446" y="-562429"/>
            <a:chExt cx="6172194" cy="798285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5E4EDD-C230-4FC6-A4B5-F91599B6F590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hlinkClick r:id="rId12" action="ppaction://hlinksldjump"/>
              <a:extLst>
                <a:ext uri="{FF2B5EF4-FFF2-40B4-BE49-F238E27FC236}">
                  <a16:creationId xmlns:a16="http://schemas.microsoft.com/office/drawing/2014/main" id="{263AA136-B9EF-41D7-BF22-09F4E905C415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3" name="TextBox 42">
              <a:hlinkClick r:id="rId13" action="ppaction://hlinksldjump"/>
              <a:extLst>
                <a:ext uri="{FF2B5EF4-FFF2-40B4-BE49-F238E27FC236}">
                  <a16:creationId xmlns:a16="http://schemas.microsoft.com/office/drawing/2014/main" id="{1C8F0A1A-338A-424F-BA38-F6371EA37184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0" name="TextBox 19">
              <a:hlinkClick r:id="rId14" action="ppaction://hlinksldjump"/>
              <a:extLst>
                <a:ext uri="{FF2B5EF4-FFF2-40B4-BE49-F238E27FC236}">
                  <a16:creationId xmlns:a16="http://schemas.microsoft.com/office/drawing/2014/main" id="{22B123D4-898A-49CC-A646-9FB54CA509A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1" name="TextBox 40">
              <a:hlinkClick r:id="rId15" action="ppaction://hlinksldjump"/>
              <a:extLst>
                <a:ext uri="{FF2B5EF4-FFF2-40B4-BE49-F238E27FC236}">
                  <a16:creationId xmlns:a16="http://schemas.microsoft.com/office/drawing/2014/main" id="{95397279-9E55-4CCC-B7F8-39D8335A9AC4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35937DE-D199-44AE-8B26-F9E8D4BED760}"/>
              </a:ext>
            </a:extLst>
          </p:cNvPr>
          <p:cNvSpPr txBox="1"/>
          <p:nvPr/>
        </p:nvSpPr>
        <p:spPr>
          <a:xfrm flipH="1">
            <a:off x="3008" y="6519446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FONT BY GOOGLE :: Noto Sans CJK KR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E547E2BB-AA72-4CF0-9D42-38169A1E6B1B}"/>
              </a:ext>
            </a:extLst>
          </p:cNvPr>
          <p:cNvGrpSpPr/>
          <p:nvPr/>
        </p:nvGrpSpPr>
        <p:grpSpPr>
          <a:xfrm>
            <a:off x="-5250683" y="-562429"/>
            <a:ext cx="6172194" cy="7982857"/>
            <a:chOff x="-1598446" y="-562429"/>
            <a:chExt cx="6172194" cy="798285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C142F9-5B80-44D2-AB3C-77C232029AEC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hlinkClick r:id="rId3" action="ppaction://hlinksldjump"/>
              <a:extLst>
                <a:ext uri="{FF2B5EF4-FFF2-40B4-BE49-F238E27FC236}">
                  <a16:creationId xmlns:a16="http://schemas.microsoft.com/office/drawing/2014/main" id="{B7905CA9-9C05-4004-886B-0C8C75B70FCD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9" name="TextBox 58">
              <a:hlinkClick r:id="rId4" action="ppaction://hlinksldjump"/>
              <a:extLst>
                <a:ext uri="{FF2B5EF4-FFF2-40B4-BE49-F238E27FC236}">
                  <a16:creationId xmlns:a16="http://schemas.microsoft.com/office/drawing/2014/main" id="{E9F2C10D-AE92-4B37-B2FF-06FD6BE541DB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4BFDF20B-0EE5-4AC1-8CD6-926C9EE55F4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TextBox 60">
              <a:hlinkClick r:id="rId6" action="ppaction://hlinksldjump"/>
              <a:extLst>
                <a:ext uri="{FF2B5EF4-FFF2-40B4-BE49-F238E27FC236}">
                  <a16:creationId xmlns:a16="http://schemas.microsoft.com/office/drawing/2014/main" id="{3979D7E2-A188-4C6A-BC68-1DDD3747124C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</a:t>
            </a:r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636B42D-F3D1-4C0C-98FB-0E14C2237244}"/>
              </a:ext>
            </a:extLst>
          </p:cNvPr>
          <p:cNvGrpSpPr/>
          <p:nvPr/>
        </p:nvGrpSpPr>
        <p:grpSpPr>
          <a:xfrm>
            <a:off x="2191653" y="1765563"/>
            <a:ext cx="4760690" cy="3326874"/>
            <a:chOff x="2191653" y="1822930"/>
            <a:chExt cx="4760690" cy="33268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356D73-54AB-463E-9515-E1F2A27EDB6C}"/>
                </a:ext>
              </a:extLst>
            </p:cNvPr>
            <p:cNvSpPr txBox="1"/>
            <p:nvPr/>
          </p:nvSpPr>
          <p:spPr>
            <a:xfrm>
              <a:off x="2503755" y="4626584"/>
              <a:ext cx="4136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WIP</a:t>
              </a:r>
              <a:endParaRPr lang="ko-KR" altLang="en-US" sz="280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E3141A1-8444-41F7-AA58-5F30D2AD5C7B}"/>
                </a:ext>
              </a:extLst>
            </p:cNvPr>
            <p:cNvGrpSpPr/>
            <p:nvPr/>
          </p:nvGrpSpPr>
          <p:grpSpPr>
            <a:xfrm>
              <a:off x="2191653" y="1822930"/>
              <a:ext cx="4760690" cy="2585330"/>
              <a:chOff x="1703109" y="1871026"/>
              <a:chExt cx="5737782" cy="311594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8E1BF28-A561-43E1-9C0E-3EE6409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4267" y="4351508"/>
                <a:ext cx="635466" cy="63546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68009D2-9581-4C78-95E3-74E4184E2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3110" y="2657379"/>
                <a:ext cx="5737781" cy="143099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00F918-F9EF-4B2A-9A5E-FBD118C97948}"/>
                  </a:ext>
                </a:extLst>
              </p:cNvPr>
              <p:cNvSpPr txBox="1"/>
              <p:nvPr/>
            </p:nvSpPr>
            <p:spPr>
              <a:xfrm>
                <a:off x="1703109" y="1871026"/>
                <a:ext cx="573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>
                    <a:solidFill>
                      <a:srgbClr val="FFFFFF"/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SHIP GUIDE</a:t>
                </a:r>
                <a:endPara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DBFF617A-2AF2-4BAE-8E6C-3D2146FB6B9E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A363172-B701-4EC7-9F74-5AF1058A90A5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12B00A77-A470-40AC-9D2A-6DF69C2B0FC0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4" name="TextBox 63">
              <a:hlinkClick r:id="rId4" action="ppaction://hlinksldjump"/>
              <a:extLst>
                <a:ext uri="{FF2B5EF4-FFF2-40B4-BE49-F238E27FC236}">
                  <a16:creationId xmlns:a16="http://schemas.microsoft.com/office/drawing/2014/main" id="{4EDC0803-4B55-4ECD-9797-1814DD7D204B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5" name="TextBox 64">
              <a:hlinkClick r:id="rId5" action="ppaction://hlinksldjump"/>
              <a:extLst>
                <a:ext uri="{FF2B5EF4-FFF2-40B4-BE49-F238E27FC236}">
                  <a16:creationId xmlns:a16="http://schemas.microsoft.com/office/drawing/2014/main" id="{07A18283-7E94-43B6-871E-AB48DB98DD3B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6" name="TextBox 65">
              <a:hlinkClick r:id="rId6" action="ppaction://hlinksldjump"/>
              <a:extLst>
                <a:ext uri="{FF2B5EF4-FFF2-40B4-BE49-F238E27FC236}">
                  <a16:creationId xmlns:a16="http://schemas.microsoft.com/office/drawing/2014/main" id="{2CFED5EC-F7DA-4214-A07C-145E0B9B0192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85C6A79-8D10-494D-A679-E4DFB16DE740}"/>
              </a:ext>
            </a:extLst>
          </p:cNvPr>
          <p:cNvGrpSpPr/>
          <p:nvPr/>
        </p:nvGrpSpPr>
        <p:grpSpPr>
          <a:xfrm>
            <a:off x="9270296" y="2527042"/>
            <a:ext cx="4136486" cy="1701223"/>
            <a:chOff x="1703109" y="1728583"/>
            <a:chExt cx="5737782" cy="2359792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9D74BB8-996E-4DA8-975B-14774F39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E19881-B258-4A0B-A921-3BCE03BCD3C1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BE5082-33DF-4409-A99C-9D1BF9C12091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15F50C6-DE5F-466E-9E10-B4920AFE18F8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77F8B9C-ACEF-4707-9BDE-2401ABBE02DB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TextBox 48">
              <a:hlinkClick r:id="rId4" action="ppaction://hlinksldjump"/>
              <a:extLst>
                <a:ext uri="{FF2B5EF4-FFF2-40B4-BE49-F238E27FC236}">
                  <a16:creationId xmlns:a16="http://schemas.microsoft.com/office/drawing/2014/main" id="{9A69C829-0468-4BB2-BE4F-B1515ADD2906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1" name="TextBox 50">
              <a:hlinkClick r:id="rId5" action="ppaction://hlinksldjump"/>
              <a:extLst>
                <a:ext uri="{FF2B5EF4-FFF2-40B4-BE49-F238E27FC236}">
                  <a16:creationId xmlns:a16="http://schemas.microsoft.com/office/drawing/2014/main" id="{3EAF871D-811C-46EC-904A-B12AC2FA8136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2" name="TextBox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2E34C38C-F1A4-43E7-96EC-DB9C5B9AA5E3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D5ECB9-B05C-41C9-9AF2-274A398F8721}"/>
              </a:ext>
            </a:extLst>
          </p:cNvPr>
          <p:cNvGrpSpPr/>
          <p:nvPr/>
        </p:nvGrpSpPr>
        <p:grpSpPr>
          <a:xfrm>
            <a:off x="9270296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2D4B7B5-BA1A-4E2F-859F-BA531CDB8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AEC812-A93C-49CE-BA36-94B17D6CC169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E11DC3-69E5-4649-B0E4-A1E2FBF8DA91}"/>
              </a:ext>
            </a:extLst>
          </p:cNvPr>
          <p:cNvGrpSpPr/>
          <p:nvPr/>
        </p:nvGrpSpPr>
        <p:grpSpPr>
          <a:xfrm>
            <a:off x="-6358581" y="-562429"/>
            <a:ext cx="6172194" cy="7982857"/>
            <a:chOff x="-1598446" y="-562429"/>
            <a:chExt cx="6172194" cy="798285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54847B3-F475-4A80-BAD5-88C75396265C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hlinkClick r:id="rId3" action="ppaction://hlinksldjump"/>
              <a:extLst>
                <a:ext uri="{FF2B5EF4-FFF2-40B4-BE49-F238E27FC236}">
                  <a16:creationId xmlns:a16="http://schemas.microsoft.com/office/drawing/2014/main" id="{7B09EFAD-6701-4D7B-BA41-F187AB5348FE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3" name="TextBox 42">
              <a:hlinkClick r:id="rId4" action="ppaction://hlinksldjump"/>
              <a:extLst>
                <a:ext uri="{FF2B5EF4-FFF2-40B4-BE49-F238E27FC236}">
                  <a16:creationId xmlns:a16="http://schemas.microsoft.com/office/drawing/2014/main" id="{A5F02960-596A-4429-A33C-42CE3091B26F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4" name="TextBox 43">
              <a:hlinkClick r:id="rId5" action="ppaction://hlinksldjump"/>
              <a:extLst>
                <a:ext uri="{FF2B5EF4-FFF2-40B4-BE49-F238E27FC236}">
                  <a16:creationId xmlns:a16="http://schemas.microsoft.com/office/drawing/2014/main" id="{C404ACD5-459F-4AD9-90D2-1B9CB45BD012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5" name="TextBox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0F787D8C-CEF1-4406-B3FF-71497C52283A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pic>
        <p:nvPicPr>
          <p:cNvPr id="20" name="그림 19">
            <a:hlinkClick r:id="rId7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3111267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22" name="그림 21">
            <a:hlinkClick r:id="rId10" action="ppaction://hlinksldjump"/>
            <a:extLst>
              <a:ext uri="{FF2B5EF4-FFF2-40B4-BE49-F238E27FC236}">
                <a16:creationId xmlns:a16="http://schemas.microsoft.com/office/drawing/2014/main" id="{0F838EC3-70E6-4FE0-B675-022E251E70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4B382CC-0D16-4D5D-8083-984278B475CB}"/>
              </a:ext>
            </a:extLst>
          </p:cNvPr>
          <p:cNvSpPr txBox="1"/>
          <p:nvPr/>
        </p:nvSpPr>
        <p:spPr>
          <a:xfrm>
            <a:off x="3499" y="169920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-10503" y="4384657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896736" y="1699199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886232" y="4389361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" name="사각형: 둥근 모서리 1">
            <a:hlinkClick r:id="" action="ppaction://noaction"/>
            <a:extLst>
              <a:ext uri="{FF2B5EF4-FFF2-40B4-BE49-F238E27FC236}">
                <a16:creationId xmlns:a16="http://schemas.microsoft.com/office/drawing/2014/main" id="{3063DE41-E862-4FC5-8320-64D5AD668FF2}"/>
              </a:ext>
            </a:extLst>
          </p:cNvPr>
          <p:cNvSpPr/>
          <p:nvPr/>
        </p:nvSpPr>
        <p:spPr>
          <a:xfrm>
            <a:off x="4407883" y="0"/>
            <a:ext cx="321233" cy="1495013"/>
          </a:xfrm>
          <a:prstGeom prst="roundRect">
            <a:avLst>
              <a:gd name="adj" fmla="val 50000"/>
            </a:avLst>
          </a:prstGeom>
          <a:solidFill>
            <a:srgbClr val="18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hlinkClick r:id="rId12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8FADD92E-3899-491A-ACBA-D8C569869F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72" y="5154098"/>
            <a:ext cx="4250764" cy="1699199"/>
          </a:xfrm>
          <a:prstGeom prst="rect">
            <a:avLst/>
          </a:prstGeom>
        </p:spPr>
      </p:pic>
      <p:pic>
        <p:nvPicPr>
          <p:cNvPr id="21" name="그림 20">
            <a:hlinkClick r:id="rId16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함종선택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BEF2238-2E1C-49A2-910A-F53892EAD47F}"/>
              </a:ext>
            </a:extLst>
          </p:cNvPr>
          <p:cNvSpPr/>
          <p:nvPr/>
        </p:nvSpPr>
        <p:spPr>
          <a:xfrm>
            <a:off x="4884972" y="15426"/>
            <a:ext cx="4236764" cy="2457917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hlinkClick r:id="rId3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68" y="1826336"/>
            <a:ext cx="1704256" cy="681258"/>
          </a:xfrm>
          <a:prstGeom prst="rect">
            <a:avLst/>
          </a:prstGeom>
          <a:noFill/>
          <a:effectLst/>
        </p:spPr>
      </p:pic>
      <p:pic>
        <p:nvPicPr>
          <p:cNvPr id="7" name="그림 6">
            <a:hlinkClick r:id="rId5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44" y="26634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E19FCB-07EB-47BB-B910-A0BB770B5986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hlinkClick r:id="rId3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3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3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08" y="25166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3719832" y="46348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27176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F64C91-D84F-486E-9E1C-1065A06DF09D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hlinkClick r:id="rId6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6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12" y="1830436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92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6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10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1332504" y="464878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C31D33-6FED-4570-8A1F-C028BA16F9BA}"/>
              </a:ext>
            </a:extLst>
          </p:cNvPr>
          <p:cNvSpPr/>
          <p:nvPr/>
        </p:nvSpPr>
        <p:spPr>
          <a:xfrm>
            <a:off x="1914712" y="1742953"/>
            <a:ext cx="1594544" cy="1078117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909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34BD500-EC4F-4AA6-A910-E8CEB1443E02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hlinkClick r:id="rId6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1180141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1870444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6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2914358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3604662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914358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3604649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6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1180141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1871554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3372141" y="5618976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864</TotalTime>
  <Words>730</Words>
  <Application>Microsoft Office PowerPoint</Application>
  <PresentationFormat>화면 슬라이드 쇼(4:3)</PresentationFormat>
  <Paragraphs>247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Noto Sans CJK KR Black</vt:lpstr>
      <vt:lpstr>Noto Sans CJK KR Bold</vt:lpstr>
      <vt:lpstr>Noto Sans CJK KR Light</vt:lpstr>
      <vt:lpstr>Noto Sans CJK KR Regular</vt:lpstr>
      <vt:lpstr>맑은 고딕</vt:lpstr>
      <vt:lpstr>Arial</vt:lpstr>
      <vt:lpstr>Calibri</vt:lpstr>
      <vt:lpstr>Calibri Light</vt:lpstr>
      <vt:lpstr>Consolas</vt:lpstr>
      <vt:lpstr>Office 테마</vt:lpstr>
      <vt:lpstr>시작화면</vt:lpstr>
      <vt:lpstr>메뉴화면</vt:lpstr>
      <vt:lpstr>도움말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DISPLACER</vt:lpstr>
      <vt:lpstr>---</vt:lpstr>
      <vt:lpstr>----</vt:lpstr>
      <vt:lpstr>-----</vt:lpstr>
      <vt:lpstr>WIP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328</cp:revision>
  <dcterms:created xsi:type="dcterms:W3CDTF">2018-09-20T06:45:20Z</dcterms:created>
  <dcterms:modified xsi:type="dcterms:W3CDTF">2018-09-27T03:34:53Z</dcterms:modified>
</cp:coreProperties>
</file>